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70" r:id="rId2"/>
    <p:sldId id="275" r:id="rId3"/>
    <p:sldId id="268" r:id="rId4"/>
    <p:sldId id="285" r:id="rId5"/>
    <p:sldId id="274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88" autoAdjust="0"/>
  </p:normalViewPr>
  <p:slideViewPr>
    <p:cSldViewPr snapToGrid="0" snapToObjects="1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9-413C-8461-5313FF15C8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99-413C-8461-5313FF15C8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99-413C-8461-5313FF15C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flowers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Subtitle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/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</a:t>
            </a:r>
          </a:p>
          <a:p>
            <a:r>
              <a:rPr lang="en-US" dirty="0"/>
              <a:t>Nunc viverra imperdiet enim.</a:t>
            </a:r>
          </a:p>
          <a:p>
            <a:r>
              <a:rPr lang="en-US" dirty="0"/>
              <a:t>Fusce est. Vivamus a tellus. </a:t>
            </a:r>
          </a:p>
          <a:p>
            <a:r>
              <a:rPr lang="en-US" dirty="0"/>
              <a:t>Pellentesque habitant morbi tristique senectus et netus et malesuada fames ac turpis egestas. Proin pharetra nonummy pede.</a:t>
            </a:r>
          </a:p>
          <a:p>
            <a:r>
              <a:rPr lang="en-US" dirty="0"/>
              <a:t>Mauris et orci. Aenean nec lorem. In porttitor. Donec laoreet nonummy augue.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2</a:t>
            </a: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Nunc viverra imperdiet enim.</a:t>
            </a:r>
          </a:p>
          <a:p>
            <a:r>
              <a:rPr lang="en-US" dirty="0"/>
              <a:t>Fusce est. Vivamus a tellus. Pellentesque habitant morbi tristique senectus et netus et malesuada fames ac turpis egestas. 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3</a:t>
            </a:r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4</a:t>
            </a:r>
          </a:p>
        </p:txBody>
      </p:sp>
      <p:pic>
        <p:nvPicPr>
          <p:cNvPr id="5" name="Picture Placeholder 4" descr="a woman walking on a bridge under trees with pink flowers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Subtitle 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1BE64ACB-4D4D-43F0-9377-531801F8E38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5830143"/>
              </p:ext>
            </p:extLst>
          </p:nvPr>
        </p:nvGraphicFramePr>
        <p:xfrm>
          <a:off x="838200" y="1672936"/>
          <a:ext cx="10525125" cy="450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0</TotalTime>
  <Words>274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 UI</vt:lpstr>
      <vt:lpstr>Arial</vt:lpstr>
      <vt:lpstr>Calibri</vt:lpstr>
      <vt:lpstr>Creative Gradient </vt:lpstr>
      <vt:lpstr>Title</vt:lpstr>
      <vt:lpstr>Title Slide 2</vt:lpstr>
      <vt:lpstr>Title Slide 3</vt:lpstr>
      <vt:lpstr>Title Slide 4</vt:lpstr>
      <vt:lpstr>Title Slide 5</vt:lpstr>
      <vt:lpstr>Title 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Mohamed</dc:creator>
  <cp:lastModifiedBy>Mohamed</cp:lastModifiedBy>
  <cp:revision>1</cp:revision>
  <dcterms:created xsi:type="dcterms:W3CDTF">2021-03-05T20:04:09Z</dcterms:created>
  <dcterms:modified xsi:type="dcterms:W3CDTF">2021-03-05T20:04:20Z</dcterms:modified>
</cp:coreProperties>
</file>